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330" y="1269401"/>
            <a:ext cx="11177593" cy="5545567"/>
          </a:xfrm>
        </p:spPr>
        <p:txBody>
          <a:bodyPr>
            <a:normAutofit/>
          </a:bodyPr>
          <a:lstStyle/>
          <a:p>
            <a:r>
              <a:rPr lang="en-US" sz="2800" b="1" u="sng" dirty="0" err="1" smtClean="0"/>
              <a:t>frEEqy</a:t>
            </a:r>
            <a:r>
              <a:rPr lang="en-US" sz="2800" b="1" u="sng" dirty="0" smtClean="0"/>
              <a:t> </a:t>
            </a:r>
            <a:r>
              <a:rPr lang="en-US" sz="2800" b="1" u="sng" dirty="0" err="1" smtClean="0"/>
              <a:t>gOOd</a:t>
            </a:r>
            <a:r>
              <a:rPr lang="en-US" sz="2800" b="1" u="sng" dirty="0" smtClean="0"/>
              <a:t> GUI company</a:t>
            </a:r>
          </a:p>
          <a:p>
            <a:pPr marL="457200" lvl="1" indent="0">
              <a:buNone/>
            </a:pPr>
            <a:r>
              <a:rPr lang="en-US" sz="2600" dirty="0" err="1" smtClean="0">
                <a:solidFill>
                  <a:srgbClr val="FFC000"/>
                </a:solidFill>
              </a:rPr>
              <a:t>WebForm</a:t>
            </a:r>
            <a:r>
              <a:rPr lang="en-US" sz="2600" dirty="0" smtClean="0">
                <a:solidFill>
                  <a:srgbClr val="FFC000"/>
                </a:solidFill>
              </a:rPr>
              <a:t> Input</a:t>
            </a:r>
            <a:r>
              <a:rPr lang="en-US" sz="2600" dirty="0" smtClean="0"/>
              <a:t>:  </a:t>
            </a:r>
            <a:r>
              <a:rPr lang="en-US" sz="2000" i="1" dirty="0" smtClean="0">
                <a:solidFill>
                  <a:srgbClr val="92D050"/>
                </a:solidFill>
              </a:rPr>
              <a:t>fixing loser forms on web pages</a:t>
            </a:r>
            <a:endParaRPr lang="en-US" sz="2600" i="1" dirty="0" smtClean="0">
              <a:solidFill>
                <a:srgbClr val="92D050"/>
              </a:solidFill>
            </a:endParaRPr>
          </a:p>
          <a:p>
            <a:r>
              <a:rPr lang="en-US" sz="2800" b="1" u="sng" dirty="0" smtClean="0"/>
              <a:t>Big Tent Smoke Screen Shop</a:t>
            </a:r>
          </a:p>
          <a:p>
            <a:pPr marL="457200" lvl="1" indent="0">
              <a:buNone/>
            </a:pPr>
            <a:r>
              <a:rPr lang="en-US" sz="2600" dirty="0" smtClean="0">
                <a:solidFill>
                  <a:srgbClr val="FFC000"/>
                </a:solidFill>
              </a:rPr>
              <a:t>Browsing Privacy</a:t>
            </a:r>
            <a:r>
              <a:rPr lang="en-US" sz="2600" dirty="0" smtClean="0"/>
              <a:t>:  </a:t>
            </a:r>
            <a:r>
              <a:rPr lang="en-US" sz="2000" i="1" dirty="0" smtClean="0">
                <a:solidFill>
                  <a:srgbClr val="00B050"/>
                </a:solidFill>
              </a:rPr>
              <a:t>what if they can’t know it was actually you?</a:t>
            </a:r>
            <a:endParaRPr lang="en-US" sz="2800" b="1" i="1" dirty="0" smtClean="0">
              <a:solidFill>
                <a:srgbClr val="00B050"/>
              </a:solidFill>
            </a:endParaRPr>
          </a:p>
          <a:p>
            <a:r>
              <a:rPr lang="en-US" sz="2800" b="1" u="sng" dirty="0" err="1" smtClean="0"/>
              <a:t>BéBé</a:t>
            </a:r>
            <a:r>
              <a:rPr lang="en-US" sz="2800" b="1" u="sng" dirty="0" smtClean="0"/>
              <a:t> Adorable Mobile Monitoring Apps</a:t>
            </a:r>
            <a:endParaRPr lang="en-US" sz="2800" b="1" u="sng" dirty="0"/>
          </a:p>
          <a:p>
            <a:pPr marL="457200" lvl="1" indent="0">
              <a:buNone/>
            </a:pPr>
            <a:r>
              <a:rPr lang="en-US" sz="2600" dirty="0" smtClean="0">
                <a:solidFill>
                  <a:srgbClr val="FFC000"/>
                </a:solidFill>
              </a:rPr>
              <a:t>Device Security</a:t>
            </a:r>
            <a:r>
              <a:rPr lang="en-US" sz="2600" dirty="0" smtClean="0"/>
              <a:t>:  </a:t>
            </a:r>
            <a:r>
              <a:rPr lang="en-US" sz="2000" i="1" dirty="0" smtClean="0">
                <a:solidFill>
                  <a:srgbClr val="92D050"/>
                </a:solidFill>
              </a:rPr>
              <a:t>listen to your phone crying that it’s open to attack</a:t>
            </a:r>
            <a:endParaRPr lang="en-US" sz="2000" b="1" i="1" dirty="0">
              <a:solidFill>
                <a:srgbClr val="92D050"/>
              </a:solidFill>
            </a:endParaRPr>
          </a:p>
          <a:p>
            <a:r>
              <a:rPr lang="en-US" sz="2800" b="1" u="sng" dirty="0" smtClean="0"/>
              <a:t>Driver’s Little Helpers</a:t>
            </a:r>
            <a:endParaRPr lang="en-US" sz="2800" b="1" u="sng" dirty="0"/>
          </a:p>
          <a:p>
            <a:pPr marL="457200" lvl="1" indent="0">
              <a:buNone/>
            </a:pPr>
            <a:r>
              <a:rPr lang="en-US" sz="2600" dirty="0" smtClean="0">
                <a:solidFill>
                  <a:srgbClr val="FFC000"/>
                </a:solidFill>
              </a:rPr>
              <a:t>Safer Driving Now</a:t>
            </a:r>
            <a:r>
              <a:rPr lang="en-US" sz="2600" dirty="0" smtClean="0"/>
              <a:t>: </a:t>
            </a:r>
            <a:r>
              <a:rPr lang="en-US" sz="2000" i="1" dirty="0" smtClean="0">
                <a:solidFill>
                  <a:srgbClr val="00B050"/>
                </a:solidFill>
              </a:rPr>
              <a:t>repeat that louder, spell it, and tell me what’s </a:t>
            </a:r>
            <a:r>
              <a:rPr lang="en-US" sz="2000" i="1" dirty="0" smtClean="0">
                <a:solidFill>
                  <a:srgbClr val="00B050"/>
                </a:solidFill>
              </a:rPr>
              <a:t>next</a:t>
            </a:r>
          </a:p>
          <a:p>
            <a:r>
              <a:rPr lang="en-US" sz="2800" b="1" u="sng" dirty="0" smtClean="0"/>
              <a:t>Crowd-Sourced Contents</a:t>
            </a:r>
          </a:p>
          <a:p>
            <a:pPr marL="457200" lvl="1" indent="0">
              <a:buNone/>
            </a:pPr>
            <a:r>
              <a:rPr lang="en-US" sz="2600" dirty="0" err="1" smtClean="0">
                <a:solidFill>
                  <a:srgbClr val="FFC000"/>
                </a:solidFill>
              </a:rPr>
              <a:t>WebReviews</a:t>
            </a:r>
            <a:r>
              <a:rPr lang="en-US" sz="2600" dirty="0" smtClean="0">
                <a:solidFill>
                  <a:srgbClr val="FFC000"/>
                </a:solidFill>
              </a:rPr>
              <a:t> 2.0</a:t>
            </a:r>
            <a:r>
              <a:rPr lang="en-US" sz="2600" dirty="0" smtClean="0"/>
              <a:t>:  </a:t>
            </a:r>
            <a:r>
              <a:rPr lang="en-US" sz="2000" i="1" dirty="0" smtClean="0">
                <a:solidFill>
                  <a:srgbClr val="92D050"/>
                </a:solidFill>
              </a:rPr>
              <a:t>how much fat is in the Korma on Tuesdays?</a:t>
            </a:r>
            <a:endParaRPr lang="en-US" sz="2600" i="1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664630" y="137519"/>
            <a:ext cx="5106572" cy="537883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2400" dirty="0" smtClean="0">
                <a:solidFill>
                  <a:srgbClr val="FF0000"/>
                </a:solidFill>
              </a:rPr>
              <a:t>Tech Brainstorming Club at </a:t>
            </a:r>
            <a:r>
              <a:rPr lang="en-US" sz="3200" dirty="0" smtClean="0">
                <a:solidFill>
                  <a:srgbClr val="FF0000"/>
                </a:solidFill>
              </a:rPr>
              <a:t>UIS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6609" y="730289"/>
            <a:ext cx="12065391" cy="506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solidFill>
                  <a:srgbClr val="FF0000"/>
                </a:solidFill>
              </a:rPr>
              <a:t>Anusha</a:t>
            </a:r>
            <a:r>
              <a:rPr lang="en-US" dirty="0" smtClean="0">
                <a:solidFill>
                  <a:srgbClr val="FF0000"/>
                </a:solidFill>
              </a:rPr>
              <a:t>, Presenter.  </a:t>
            </a:r>
            <a:r>
              <a:rPr lang="en-US" dirty="0" err="1" smtClean="0">
                <a:solidFill>
                  <a:srgbClr val="FF0000"/>
                </a:solidFill>
              </a:rPr>
              <a:t>Ramya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&amp; Chaitanya, Club Leaders.  Prof. Loui, Advisor/Developer/Etc. </a:t>
            </a:r>
            <a:r>
              <a:rPr lang="en-US" sz="2100" b="1" dirty="0" smtClean="0">
                <a:solidFill>
                  <a:srgbClr val="FF0000"/>
                </a:solidFill>
              </a:rPr>
              <a:t>rloui2@uis.edu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Image result for for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6696" y="1386281"/>
            <a:ext cx="437549" cy="4375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indian smoke clip art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8674" y="2280641"/>
            <a:ext cx="661874" cy="66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baby crying clip art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4042" y="3304365"/>
            <a:ext cx="830291" cy="771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sleeping baby  clip ar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0058" y="3309973"/>
            <a:ext cx="756880" cy="790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web browser forms checkbox clip ar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057" y="1425799"/>
            <a:ext cx="489884" cy="398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4" name="Picture 30" descr="Image result for french fries clip art black and whit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6871" y="5650473"/>
            <a:ext cx="480444" cy="480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4" name="Picture 40" descr="Image result for text mining clip ar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632" y="4443308"/>
            <a:ext cx="963622" cy="730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66" name="Picture 42" descr="Image result for phone hack clip art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828" y="3374503"/>
            <a:ext cx="1161010" cy="725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0" name="Picture 46" descr="Image result for dialogue clip art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116" y="4417863"/>
            <a:ext cx="755797" cy="75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4" name="Picture 50" descr="Image result for phone map clip art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800" y="4375283"/>
            <a:ext cx="866401" cy="866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76" name="Picture 52" descr="Image result for grilled cheese clip art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6504" y="1324288"/>
            <a:ext cx="582824" cy="61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7696351" y="1324288"/>
            <a:ext cx="3296672" cy="156966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err="1" smtClean="0">
                <a:ln/>
                <a:solidFill>
                  <a:schemeClr val="bg1"/>
                </a:solidFill>
                <a:effectLst/>
              </a:rPr>
              <a:t>Javascript</a:t>
            </a: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 for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User Support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not Web Design!</a:t>
            </a:r>
            <a:endParaRPr lang="en-US" sz="3200" b="1" cap="none" spc="0" dirty="0">
              <a:ln/>
              <a:solidFill>
                <a:schemeClr val="bg1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35405" y="1317469"/>
            <a:ext cx="4618573" cy="156966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Generate</a:t>
            </a:r>
          </a:p>
          <a:p>
            <a:pPr algn="ctr"/>
            <a:r>
              <a:rPr lang="en-US" sz="3200" b="1" dirty="0" smtClean="0">
                <a:ln/>
                <a:solidFill>
                  <a:schemeClr val="bg1"/>
                </a:solidFill>
              </a:rPr>
              <a:t>Browser Behavior</a:t>
            </a:r>
            <a:br>
              <a:rPr lang="en-US" sz="3200" b="1" dirty="0" smtClean="0">
                <a:ln/>
                <a:solidFill>
                  <a:schemeClr val="bg1"/>
                </a:solidFill>
              </a:rPr>
            </a:br>
            <a:r>
              <a:rPr lang="en-US" sz="3200" b="1" dirty="0" smtClean="0">
                <a:ln/>
                <a:solidFill>
                  <a:schemeClr val="bg1"/>
                </a:solidFill>
              </a:rPr>
              <a:t>Using Logs from Others</a:t>
            </a:r>
            <a:endParaRPr lang="en-US" sz="3200" b="1" cap="none" spc="0" dirty="0">
              <a:ln/>
              <a:solidFill>
                <a:schemeClr val="bg1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078428" y="1319257"/>
            <a:ext cx="4557658" cy="156966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Play sounds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when </a:t>
            </a:r>
            <a:r>
              <a:rPr lang="en-US" sz="3200" b="1" cap="none" spc="0" dirty="0" err="1" smtClean="0">
                <a:ln/>
                <a:solidFill>
                  <a:schemeClr val="bg1"/>
                </a:solidFill>
                <a:effectLst/>
              </a:rPr>
              <a:t>WiFi</a:t>
            </a: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 is on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or when bad processes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940884" y="1321045"/>
            <a:ext cx="4793300" cy="156966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Two-way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audio commands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and GPS data extraction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984742" y="1310277"/>
            <a:ext cx="4705134" cy="1569660"/>
          </a:xfrm>
          <a:prstGeom prst="rect">
            <a:avLst/>
          </a:prstGeom>
          <a:solidFill>
            <a:srgbClr val="002060"/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Restaurant Reviews 2.0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with special</a:t>
            </a:r>
            <a:b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</a:br>
            <a:r>
              <a:rPr lang="en-US" sz="3200" b="1" cap="none" spc="0" dirty="0" smtClean="0">
                <a:ln/>
                <a:solidFill>
                  <a:schemeClr val="bg1"/>
                </a:solidFill>
                <a:effectLst/>
              </a:rPr>
              <a:t>estimating heuristics</a:t>
            </a:r>
          </a:p>
        </p:txBody>
      </p:sp>
    </p:spTree>
    <p:extLst>
      <p:ext uri="{BB962C8B-B14F-4D97-AF65-F5344CB8AC3E}">
        <p14:creationId xmlns:p14="http://schemas.microsoft.com/office/powerpoint/2010/main" val="86573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20" grpId="0" animBg="1"/>
      <p:bldP spid="20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4F587DCB34264F8769B3EFCD37895B" ma:contentTypeVersion="0" ma:contentTypeDescription="Create a new document." ma:contentTypeScope="" ma:versionID="10964880c5ff5a242fb38def0fb9fc8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a760f389dcc15073675e7a0c3fb72a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319A57-561F-40B2-AF38-9FD8868AFD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2572689-E236-45AF-9B7F-50509BC28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C60B0D2-EE8A-4F2D-9983-E6DBF3F77D9A}">
  <ds:schemaRefs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101</TotalTime>
  <Words>117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Projects Taking Shape at the Tech Brainstorming Club UIS</dc:title>
  <dc:creator>Loui, Ronald</dc:creator>
  <cp:lastModifiedBy>Loui, Ronald</cp:lastModifiedBy>
  <cp:revision>24</cp:revision>
  <dcterms:created xsi:type="dcterms:W3CDTF">2016-11-10T20:37:46Z</dcterms:created>
  <dcterms:modified xsi:type="dcterms:W3CDTF">2016-11-15T22:40:32Z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0x010100F24F587DCB34264F8769B3EFCD37895B</vt:lpwstr>
  </property>
</Properties>
</file>